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</p:sldMasterIdLst>
  <p:notesMasterIdLst>
    <p:notesMasterId r:id="rId9"/>
  </p:notesMasterIdLst>
  <p:handoutMasterIdLst>
    <p:handoutMasterId r:id="rId10"/>
  </p:handoutMasterIdLst>
  <p:sldIdLst>
    <p:sldId id="405" r:id="rId4"/>
    <p:sldId id="407" r:id="rId5"/>
    <p:sldId id="408" r:id="rId6"/>
    <p:sldId id="404" r:id="rId7"/>
    <p:sldId id="326" r:id="rId8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D270"/>
    <a:srgbClr val="EEAA9C"/>
    <a:srgbClr val="EE9E8E"/>
    <a:srgbClr val="B7E3C3"/>
    <a:srgbClr val="9EDAAE"/>
    <a:srgbClr val="85D199"/>
    <a:srgbClr val="4DC779"/>
    <a:srgbClr val="F0C2BA"/>
    <a:srgbClr val="E59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8" autoAdjust="0"/>
    <p:restoredTop sz="94614" autoAdjust="0"/>
  </p:normalViewPr>
  <p:slideViewPr>
    <p:cSldViewPr snapToGrid="0" showGuides="1">
      <p:cViewPr varScale="1">
        <p:scale>
          <a:sx n="91" d="100"/>
          <a:sy n="91" d="100"/>
        </p:scale>
        <p:origin x="971" y="56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f Müller" userId="927a0a94-5a13-40e6-9114-2c080cd475d5" providerId="ADAL" clId="{A20B25D3-EE74-401A-AD54-E02E91A2B3B5}"/>
    <pc:docChg chg="undo custSel modSld sldOrd">
      <pc:chgData name="Olaf Müller" userId="927a0a94-5a13-40e6-9114-2c080cd475d5" providerId="ADAL" clId="{A20B25D3-EE74-401A-AD54-E02E91A2B3B5}" dt="2023-11-30T11:36:40.777" v="38"/>
      <pc:docMkLst>
        <pc:docMk/>
      </pc:docMkLst>
      <pc:sldChg chg="ord">
        <pc:chgData name="Olaf Müller" userId="927a0a94-5a13-40e6-9114-2c080cd475d5" providerId="ADAL" clId="{A20B25D3-EE74-401A-AD54-E02E91A2B3B5}" dt="2023-11-30T11:36:40.777" v="38"/>
        <pc:sldMkLst>
          <pc:docMk/>
          <pc:sldMk cId="3366342496" sldId="404"/>
        </pc:sldMkLst>
      </pc:sldChg>
      <pc:sldChg chg="modSp mod">
        <pc:chgData name="Olaf Müller" userId="927a0a94-5a13-40e6-9114-2c080cd475d5" providerId="ADAL" clId="{A20B25D3-EE74-401A-AD54-E02E91A2B3B5}" dt="2023-11-06T08:07:03.131" v="36" actId="5793"/>
        <pc:sldMkLst>
          <pc:docMk/>
          <pc:sldMk cId="1250496623" sldId="406"/>
        </pc:sldMkLst>
        <pc:spChg chg="mod">
          <ac:chgData name="Olaf Müller" userId="927a0a94-5a13-40e6-9114-2c080cd475d5" providerId="ADAL" clId="{A20B25D3-EE74-401A-AD54-E02E91A2B3B5}" dt="2023-11-06T08:07:03.131" v="36" actId="5793"/>
          <ac:spMkLst>
            <pc:docMk/>
            <pc:sldMk cId="1250496623" sldId="406"/>
            <ac:spMk id="2" creationId="{964329A2-9282-F1FF-CC30-AAFB73028D39}"/>
          </ac:spMkLst>
        </pc:spChg>
      </pc:sldChg>
    </pc:docChg>
  </pc:docChgLst>
  <pc:docChgLst>
    <pc:chgData name="Svenja Linzmaier" userId="3db1d25d-8f37-4445-b432-ec4ca2896293" providerId="ADAL" clId="{D74043AE-C332-4115-B2B6-492B950C9739}"/>
    <pc:docChg chg="modSld">
      <pc:chgData name="Svenja Linzmaier" userId="3db1d25d-8f37-4445-b432-ec4ca2896293" providerId="ADAL" clId="{D74043AE-C332-4115-B2B6-492B950C9739}" dt="2023-11-15T12:53:21.987" v="3" actId="20577"/>
      <pc:docMkLst>
        <pc:docMk/>
      </pc:docMkLst>
      <pc:sldChg chg="modSp mod">
        <pc:chgData name="Svenja Linzmaier" userId="3db1d25d-8f37-4445-b432-ec4ca2896293" providerId="ADAL" clId="{D74043AE-C332-4115-B2B6-492B950C9739}" dt="2023-11-15T12:53:21.987" v="3" actId="20577"/>
        <pc:sldMkLst>
          <pc:docMk/>
          <pc:sldMk cId="318905515" sldId="408"/>
        </pc:sldMkLst>
        <pc:spChg chg="mod">
          <ac:chgData name="Svenja Linzmaier" userId="3db1d25d-8f37-4445-b432-ec4ca2896293" providerId="ADAL" clId="{D74043AE-C332-4115-B2B6-492B950C9739}" dt="2023-11-15T12:53:21.987" v="3" actId="20577"/>
          <ac:spMkLst>
            <pc:docMk/>
            <pc:sldMk cId="318905515" sldId="408"/>
            <ac:spMk id="4" creationId="{BCD4F90D-A3B7-117A-E918-45E8C360AE07}"/>
          </ac:spMkLst>
        </pc:spChg>
      </pc:sldChg>
    </pc:docChg>
  </pc:docChgLst>
  <pc:docChgLst>
    <pc:chgData name="Martin Pankraz" userId="d8ee58b4-901d-426e-8529-79fb13575fe0" providerId="ADAL" clId="{F71D78C7-DA10-40BF-BCF6-053553FE650B}"/>
    <pc:docChg chg="modSld">
      <pc:chgData name="Martin Pankraz" userId="d8ee58b4-901d-426e-8529-79fb13575fe0" providerId="ADAL" clId="{F71D78C7-DA10-40BF-BCF6-053553FE650B}" dt="2023-12-29T10:19:06.328" v="26" actId="20577"/>
      <pc:docMkLst>
        <pc:docMk/>
      </pc:docMkLst>
      <pc:sldChg chg="modSp mod">
        <pc:chgData name="Martin Pankraz" userId="d8ee58b4-901d-426e-8529-79fb13575fe0" providerId="ADAL" clId="{F71D78C7-DA10-40BF-BCF6-053553FE650B}" dt="2023-12-29T10:19:06.328" v="26" actId="20577"/>
        <pc:sldMkLst>
          <pc:docMk/>
          <pc:sldMk cId="174900445" sldId="405"/>
        </pc:sldMkLst>
        <pc:spChg chg="mod">
          <ac:chgData name="Martin Pankraz" userId="d8ee58b4-901d-426e-8529-79fb13575fe0" providerId="ADAL" clId="{F71D78C7-DA10-40BF-BCF6-053553FE650B}" dt="2023-12-29T10:19:06.328" v="26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F71D78C7-DA10-40BF-BCF6-053553FE650B}" dt="2023-12-29T10:18:30.599" v="1" actId="20577"/>
          <ac:spMkLst>
            <pc:docMk/>
            <pc:sldMk cId="174900445" sldId="405"/>
            <ac:spMk id="4" creationId="{41CCFCB1-7292-DE79-8813-3B9C4F92EC13}"/>
          </ac:spMkLst>
        </pc:spChg>
      </pc:sldChg>
    </pc:docChg>
  </pc:docChgLst>
  <pc:docChgLst>
    <pc:chgData name="Martin Pankraz" userId="d8ee58b4-901d-426e-8529-79fb13575fe0" providerId="ADAL" clId="{88E4C814-2BCF-4731-B1DE-2E88E3B905A6}"/>
    <pc:docChg chg="modSld">
      <pc:chgData name="Martin Pankraz" userId="d8ee58b4-901d-426e-8529-79fb13575fe0" providerId="ADAL" clId="{88E4C814-2BCF-4731-B1DE-2E88E3B905A6}" dt="2023-12-06T15:05:56.480" v="75" actId="14100"/>
      <pc:docMkLst>
        <pc:docMk/>
      </pc:docMkLst>
      <pc:sldChg chg="addSp modSp mod">
        <pc:chgData name="Martin Pankraz" userId="d8ee58b4-901d-426e-8529-79fb13575fe0" providerId="ADAL" clId="{88E4C814-2BCF-4731-B1DE-2E88E3B905A6}" dt="2023-12-06T15:05:56.480" v="75" actId="14100"/>
        <pc:sldMkLst>
          <pc:docMk/>
          <pc:sldMk cId="174900445" sldId="405"/>
        </pc:sldMkLst>
        <pc:spChg chg="add mod">
          <ac:chgData name="Martin Pankraz" userId="d8ee58b4-901d-426e-8529-79fb13575fe0" providerId="ADAL" clId="{88E4C814-2BCF-4731-B1DE-2E88E3B905A6}" dt="2023-12-06T15:04:51.208" v="46" actId="14100"/>
          <ac:spMkLst>
            <pc:docMk/>
            <pc:sldMk cId="174900445" sldId="405"/>
            <ac:spMk id="2" creationId="{058BE6D0-A903-B19F-D6EE-90791BA73ED7}"/>
          </ac:spMkLst>
        </pc:spChg>
        <pc:spChg chg="add mod">
          <ac:chgData name="Martin Pankraz" userId="d8ee58b4-901d-426e-8529-79fb13575fe0" providerId="ADAL" clId="{88E4C814-2BCF-4731-B1DE-2E88E3B905A6}" dt="2023-12-06T15:04:58.522" v="57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88E4C814-2BCF-4731-B1DE-2E88E3B905A6}" dt="2023-12-06T15:05:38.008" v="58"/>
          <ac:spMkLst>
            <pc:docMk/>
            <pc:sldMk cId="174900445" sldId="405"/>
            <ac:spMk id="4" creationId="{41CCFCB1-7292-DE79-8813-3B9C4F92EC13}"/>
          </ac:spMkLst>
        </pc:spChg>
        <pc:spChg chg="mod">
          <ac:chgData name="Martin Pankraz" userId="d8ee58b4-901d-426e-8529-79fb13575fe0" providerId="ADAL" clId="{88E4C814-2BCF-4731-B1DE-2E88E3B905A6}" dt="2023-12-06T15:04:38.390" v="27" actId="14100"/>
          <ac:spMkLst>
            <pc:docMk/>
            <pc:sldMk cId="174900445" sldId="405"/>
            <ac:spMk id="5" creationId="{1A973BD8-0E66-27A6-93D9-4D9E6FEAB568}"/>
          </ac:spMkLst>
        </pc:spChg>
        <pc:spChg chg="mod">
          <ac:chgData name="Martin Pankraz" userId="d8ee58b4-901d-426e-8529-79fb13575fe0" providerId="ADAL" clId="{88E4C814-2BCF-4731-B1DE-2E88E3B905A6}" dt="2023-12-06T15:05:56.480" v="75" actId="14100"/>
          <ac:spMkLst>
            <pc:docMk/>
            <pc:sldMk cId="174900445" sldId="405"/>
            <ac:spMk id="6" creationId="{2644C748-BA62-957D-E50E-D2DAD4B1A7CB}"/>
          </ac:spMkLst>
        </pc:spChg>
      </pc:sldChg>
    </pc:docChg>
  </pc:docChgLst>
  <pc:docChgLst>
    <pc:chgData name="Christina Jäger" userId="7b189369d28a17cb" providerId="LiveId" clId="{422DF695-4E9A-452B-BF07-6FA7C438FAB3}"/>
    <pc:docChg chg="undo custSel modSld modMainMaster">
      <pc:chgData name="Christina Jäger" userId="7b189369d28a17cb" providerId="LiveId" clId="{422DF695-4E9A-452B-BF07-6FA7C438FAB3}" dt="2023-11-02T18:59:45.221" v="27" actId="20577"/>
      <pc:docMkLst>
        <pc:docMk/>
      </pc:docMkLst>
      <pc:sldChg chg="modSp mod">
        <pc:chgData name="Christina Jäger" userId="7b189369d28a17cb" providerId="LiveId" clId="{422DF695-4E9A-452B-BF07-6FA7C438FAB3}" dt="2023-11-02T18:59:41.653" v="25" actId="20577"/>
        <pc:sldMkLst>
          <pc:docMk/>
          <pc:sldMk cId="1250496623" sldId="406"/>
        </pc:sldMkLst>
        <pc:spChg chg="mod">
          <ac:chgData name="Christina Jäger" userId="7b189369d28a17cb" providerId="LiveId" clId="{422DF695-4E9A-452B-BF07-6FA7C438FAB3}" dt="2023-11-02T18:59:41.653" v="25" actId="20577"/>
          <ac:spMkLst>
            <pc:docMk/>
            <pc:sldMk cId="1250496623" sldId="406"/>
            <ac:spMk id="2" creationId="{964329A2-9282-F1FF-CC30-AAFB73028D39}"/>
          </ac:spMkLst>
        </pc:spChg>
      </pc:sldChg>
      <pc:sldMasterChg chg="modSldLayout">
        <pc:chgData name="Christina Jäger" userId="7b189369d28a17cb" providerId="LiveId" clId="{422DF695-4E9A-452B-BF07-6FA7C438FAB3}" dt="2023-11-02T18:59:45.221" v="27" actId="20577"/>
        <pc:sldMasterMkLst>
          <pc:docMk/>
          <pc:sldMasterMk cId="1622492795" sldId="2147483660"/>
        </pc:sldMasterMkLst>
        <pc:sldLayoutChg chg="modSp mod">
          <pc:chgData name="Christina Jäger" userId="7b189369d28a17cb" providerId="LiveId" clId="{422DF695-4E9A-452B-BF07-6FA7C438FAB3}" dt="2023-11-02T18:59:45.221" v="27" actId="20577"/>
          <pc:sldLayoutMkLst>
            <pc:docMk/>
            <pc:sldMasterMk cId="1622492795" sldId="2147483660"/>
            <pc:sldLayoutMk cId="2967278011" sldId="2147483688"/>
          </pc:sldLayoutMkLst>
          <pc:spChg chg="mod">
            <ac:chgData name="Christina Jäger" userId="7b189369d28a17cb" providerId="LiveId" clId="{422DF695-4E9A-452B-BF07-6FA7C438FAB3}" dt="2023-11-02T18:59:45.221" v="27" actId="20577"/>
            <ac:spMkLst>
              <pc:docMk/>
              <pc:sldMasterMk cId="1622492795" sldId="2147483660"/>
              <pc:sldLayoutMk cId="2967278011" sldId="2147483688"/>
              <ac:spMk id="59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04.01.2024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04.01.2024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15FFD-0145-4494-A555-FB11F75277F5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26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4. Januar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4. Januar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4. Januar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973BD8-0E66-27A6-93D9-4D9E6FEAB5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8385" y="2122810"/>
            <a:ext cx="3820488" cy="445188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1CCFCB1-7292-DE79-8813-3B9C4F92E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TechXChange</a:t>
            </a:r>
            <a:r>
              <a:rPr lang="en-US" dirty="0"/>
              <a:t> – Microsoft Track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644C748-BA62-957D-E50E-D2DAD4B1A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9403" y="2599711"/>
            <a:ext cx="3820488" cy="445188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extplatzhalter 4">
            <a:extLst>
              <a:ext uri="{FF2B5EF4-FFF2-40B4-BE49-F238E27FC236}">
                <a16:creationId xmlns:a16="http://schemas.microsoft.com/office/drawing/2014/main" id="{058BE6D0-A903-B19F-D6EE-90791BA73ED7}"/>
              </a:ext>
            </a:extLst>
          </p:cNvPr>
          <p:cNvSpPr txBox="1">
            <a:spLocks/>
          </p:cNvSpPr>
          <p:nvPr/>
        </p:nvSpPr>
        <p:spPr>
          <a:xfrm>
            <a:off x="9291782" y="2154523"/>
            <a:ext cx="2428032" cy="445188"/>
          </a:xfrm>
          <a:prstGeom prst="rect">
            <a:avLst/>
          </a:prstGeom>
        </p:spPr>
        <p:txBody>
          <a:bodyPr/>
          <a:lstStyle>
            <a:lvl1pPr marL="457189" indent="-457189" algn="l" defTabSz="916494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rgbClr val="00608C"/>
              </a:buClr>
              <a:buFont typeface="Wingdings" pitchFamily="2" charset="2"/>
              <a:defRPr sz="2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82588" indent="-239178" algn="l" defTabSz="916494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&gt;"/>
              <a:defRPr sz="2133">
                <a:solidFill>
                  <a:schemeClr val="bg1"/>
                </a:solidFill>
                <a:latin typeface="+mn-lt"/>
              </a:defRPr>
            </a:lvl2pPr>
            <a:lvl3pPr marL="956709" indent="-237061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chemeClr val="tx2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  <a:latin typeface="+mn-lt"/>
              </a:defRPr>
            </a:lvl3pPr>
            <a:lvl4pPr marL="2357908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974940"/>
              </a:buClr>
              <a:buFont typeface="Wingdings" pitchFamily="2" charset="2"/>
              <a:buChar char="l"/>
              <a:defRPr sz="2133">
                <a:solidFill>
                  <a:schemeClr val="bg1"/>
                </a:solidFill>
                <a:latin typeface="+mn-lt"/>
              </a:defRPr>
            </a:lvl4pPr>
            <a:lvl5pPr marL="2973843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chemeClr val="bg1"/>
                </a:solidFill>
                <a:latin typeface="+mn-lt"/>
              </a:defRPr>
            </a:lvl5pPr>
            <a:lvl6pPr marL="3583428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6pPr>
            <a:lvl7pPr marL="4193013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7pPr>
            <a:lvl8pPr marL="4802597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8pPr>
            <a:lvl9pPr marL="5412182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9pPr>
          </a:lstStyle>
          <a:p>
            <a:endParaRPr lang="de-DE" kern="0" dirty="0"/>
          </a:p>
        </p:txBody>
      </p:sp>
      <p:sp>
        <p:nvSpPr>
          <p:cNvPr id="3" name="Textplatzhalter 5">
            <a:extLst>
              <a:ext uri="{FF2B5EF4-FFF2-40B4-BE49-F238E27FC236}">
                <a16:creationId xmlns:a16="http://schemas.microsoft.com/office/drawing/2014/main" id="{3C70C7B8-8216-780F-09B7-566EB27AF592}"/>
              </a:ext>
            </a:extLst>
          </p:cNvPr>
          <p:cNvSpPr txBox="1">
            <a:spLocks/>
          </p:cNvSpPr>
          <p:nvPr/>
        </p:nvSpPr>
        <p:spPr>
          <a:xfrm>
            <a:off x="9291781" y="2567998"/>
            <a:ext cx="2669309" cy="445188"/>
          </a:xfrm>
          <a:prstGeom prst="rect">
            <a:avLst/>
          </a:prstGeom>
        </p:spPr>
        <p:txBody>
          <a:bodyPr/>
          <a:lstStyle>
            <a:lvl1pPr marL="457189" indent="-457189" algn="l" defTabSz="916494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rgbClr val="00608C"/>
              </a:buClr>
              <a:buFont typeface="Wingdings" pitchFamily="2" charset="2"/>
              <a:defRPr sz="2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82588" indent="-239178" algn="l" defTabSz="916494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&gt;"/>
              <a:defRPr sz="2133">
                <a:solidFill>
                  <a:schemeClr val="bg1"/>
                </a:solidFill>
                <a:latin typeface="+mn-lt"/>
              </a:defRPr>
            </a:lvl2pPr>
            <a:lvl3pPr marL="956709" indent="-237061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chemeClr val="tx2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  <a:latin typeface="+mn-lt"/>
              </a:defRPr>
            </a:lvl3pPr>
            <a:lvl4pPr marL="2357908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974940"/>
              </a:buClr>
              <a:buFont typeface="Wingdings" pitchFamily="2" charset="2"/>
              <a:buChar char="l"/>
              <a:defRPr sz="2133">
                <a:solidFill>
                  <a:schemeClr val="bg1"/>
                </a:solidFill>
                <a:latin typeface="+mn-lt"/>
              </a:defRPr>
            </a:lvl4pPr>
            <a:lvl5pPr marL="2973843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chemeClr val="bg1"/>
                </a:solidFill>
                <a:latin typeface="+mn-lt"/>
              </a:defRPr>
            </a:lvl5pPr>
            <a:lvl6pPr marL="3583428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6pPr>
            <a:lvl7pPr marL="4193013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7pPr>
            <a:lvl8pPr marL="4802597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8pPr>
            <a:lvl9pPr marL="5412182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9pPr>
          </a:lstStyle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17490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819C2DE-CA10-D6F8-E1F6-D3D16F76FB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284491-85EB-6B5C-157B-E71F7D8F13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09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CD4F90D-A3B7-117A-E918-45E8C360A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F759ED7-A67D-2BA8-65D6-CEDE006474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05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634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2AC1848-5E58-4E78-A21B-DF7B521F39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FarbBeispiele</a:t>
            </a:r>
            <a:r>
              <a:rPr lang="de-DE" dirty="0"/>
              <a:t> für </a:t>
            </a:r>
            <a:r>
              <a:rPr lang="de-DE" dirty="0" err="1"/>
              <a:t>Textboxen</a:t>
            </a:r>
            <a:r>
              <a:rPr lang="de-DE" dirty="0"/>
              <a:t> und Flächen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4F9A9D6B-D323-4577-A780-AD8D73194E6D}"/>
              </a:ext>
            </a:extLst>
          </p:cNvPr>
          <p:cNvSpPr/>
          <p:nvPr/>
        </p:nvSpPr>
        <p:spPr>
          <a:xfrm rot="329235">
            <a:off x="9040145" y="92756"/>
            <a:ext cx="1523477" cy="672557"/>
          </a:xfrm>
          <a:prstGeom prst="roundRect">
            <a:avLst/>
          </a:prstGeom>
          <a:solidFill>
            <a:srgbClr val="FFFF00"/>
          </a:solidFill>
          <a:ln w="41275" cap="rnd">
            <a:solidFill>
              <a:schemeClr val="accent2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accent2"/>
                </a:solidFill>
              </a:rPr>
              <a:t>Folie bitte löschen!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D45BF17-85BB-4216-ACC8-D9FE30B08853}"/>
              </a:ext>
            </a:extLst>
          </p:cNvPr>
          <p:cNvSpPr/>
          <p:nvPr/>
        </p:nvSpPr>
        <p:spPr>
          <a:xfrm>
            <a:off x="7993052" y="2551479"/>
            <a:ext cx="1594880" cy="701960"/>
          </a:xfrm>
          <a:prstGeom prst="rect">
            <a:avLst/>
          </a:prstGeom>
          <a:solidFill>
            <a:srgbClr val="70768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Text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4EE4E28-AB52-4591-ACF1-D060084CCFD8}"/>
              </a:ext>
            </a:extLst>
          </p:cNvPr>
          <p:cNvSpPr/>
          <p:nvPr/>
        </p:nvSpPr>
        <p:spPr>
          <a:xfrm>
            <a:off x="7987585" y="3561896"/>
            <a:ext cx="1594880" cy="701960"/>
          </a:xfrm>
          <a:prstGeom prst="rect">
            <a:avLst/>
          </a:prstGeom>
          <a:solidFill>
            <a:srgbClr val="999EA5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Text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75A0B62-F5E1-4C9A-B05F-D980791A79E2}"/>
              </a:ext>
            </a:extLst>
          </p:cNvPr>
          <p:cNvSpPr/>
          <p:nvPr/>
        </p:nvSpPr>
        <p:spPr>
          <a:xfrm>
            <a:off x="7988455" y="4573036"/>
            <a:ext cx="1594880" cy="701960"/>
          </a:xfrm>
          <a:prstGeom prst="rect">
            <a:avLst/>
          </a:prstGeom>
          <a:solidFill>
            <a:srgbClr val="C2C4C6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B70A52-D45F-42AB-B8CA-D04F813B94E5}"/>
              </a:ext>
            </a:extLst>
          </p:cNvPr>
          <p:cNvSpPr/>
          <p:nvPr/>
        </p:nvSpPr>
        <p:spPr>
          <a:xfrm>
            <a:off x="7988455" y="5582361"/>
            <a:ext cx="1594880" cy="701960"/>
          </a:xfrm>
          <a:prstGeom prst="rect">
            <a:avLst/>
          </a:prstGeom>
          <a:solidFill>
            <a:srgbClr val="DBDCDD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6097E23-D8A1-4084-BE88-825BAACD4B16}"/>
              </a:ext>
            </a:extLst>
          </p:cNvPr>
          <p:cNvSpPr/>
          <p:nvPr/>
        </p:nvSpPr>
        <p:spPr>
          <a:xfrm>
            <a:off x="7993311" y="1547390"/>
            <a:ext cx="1594880" cy="701960"/>
          </a:xfrm>
          <a:prstGeom prst="rect">
            <a:avLst/>
          </a:prstGeom>
          <a:solidFill>
            <a:srgbClr val="50505A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Text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F59934DD-F587-42F5-8F1E-4CCC6E912DCB}"/>
              </a:ext>
            </a:extLst>
          </p:cNvPr>
          <p:cNvSpPr/>
          <p:nvPr/>
        </p:nvSpPr>
        <p:spPr>
          <a:xfrm>
            <a:off x="638782" y="1540287"/>
            <a:ext cx="1594880" cy="701960"/>
          </a:xfrm>
          <a:prstGeom prst="rect">
            <a:avLst/>
          </a:prstGeom>
          <a:solidFill>
            <a:schemeClr val="accent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Text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1B7EC769-65D3-4FF5-A795-E942645055E8}"/>
              </a:ext>
            </a:extLst>
          </p:cNvPr>
          <p:cNvSpPr/>
          <p:nvPr/>
        </p:nvSpPr>
        <p:spPr>
          <a:xfrm>
            <a:off x="638782" y="2546196"/>
            <a:ext cx="1594880" cy="701960"/>
          </a:xfrm>
          <a:prstGeom prst="rect">
            <a:avLst/>
          </a:prstGeom>
          <a:solidFill>
            <a:srgbClr val="006C8A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Text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80201753-B939-46B9-B725-04D18024DF69}"/>
              </a:ext>
            </a:extLst>
          </p:cNvPr>
          <p:cNvSpPr/>
          <p:nvPr/>
        </p:nvSpPr>
        <p:spPr>
          <a:xfrm>
            <a:off x="638780" y="3557022"/>
            <a:ext cx="1594880" cy="701960"/>
          </a:xfrm>
          <a:prstGeom prst="rect">
            <a:avLst/>
          </a:prstGeom>
          <a:solidFill>
            <a:srgbClr val="198CA3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Text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59B45A44-1251-4B1B-A2E2-B9A031440CD8}"/>
              </a:ext>
            </a:extLst>
          </p:cNvPr>
          <p:cNvSpPr/>
          <p:nvPr/>
        </p:nvSpPr>
        <p:spPr>
          <a:xfrm>
            <a:off x="638779" y="4566554"/>
            <a:ext cx="1594880" cy="701960"/>
          </a:xfrm>
          <a:prstGeom prst="rect">
            <a:avLst/>
          </a:prstGeom>
          <a:solidFill>
            <a:srgbClr val="32B3C8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8CD6D77-7EA9-421C-8035-AA340D5A36FD}"/>
              </a:ext>
            </a:extLst>
          </p:cNvPr>
          <p:cNvSpPr/>
          <p:nvPr/>
        </p:nvSpPr>
        <p:spPr>
          <a:xfrm>
            <a:off x="638779" y="5581503"/>
            <a:ext cx="1594880" cy="701960"/>
          </a:xfrm>
          <a:prstGeom prst="rect">
            <a:avLst/>
          </a:prstGeom>
          <a:solidFill>
            <a:srgbClr val="94D9E4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862EB053-0C20-1054-FB02-CB2073E7E210}"/>
              </a:ext>
            </a:extLst>
          </p:cNvPr>
          <p:cNvSpPr/>
          <p:nvPr/>
        </p:nvSpPr>
        <p:spPr>
          <a:xfrm>
            <a:off x="2451312" y="1548013"/>
            <a:ext cx="1594880" cy="701960"/>
          </a:xfrm>
          <a:prstGeom prst="rect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Text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946A66B9-3AA1-FBD2-EB20-A93342B89380}"/>
              </a:ext>
            </a:extLst>
          </p:cNvPr>
          <p:cNvSpPr/>
          <p:nvPr/>
        </p:nvSpPr>
        <p:spPr>
          <a:xfrm>
            <a:off x="2454142" y="2546196"/>
            <a:ext cx="1594880" cy="701960"/>
          </a:xfrm>
          <a:prstGeom prst="rect">
            <a:avLst/>
          </a:prstGeom>
          <a:solidFill>
            <a:srgbClr val="E3755F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Text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5D5BD842-F415-016D-D1A5-5411A9808A38}"/>
              </a:ext>
            </a:extLst>
          </p:cNvPr>
          <p:cNvSpPr/>
          <p:nvPr/>
        </p:nvSpPr>
        <p:spPr>
          <a:xfrm>
            <a:off x="2454142" y="3557022"/>
            <a:ext cx="1594880" cy="701960"/>
          </a:xfrm>
          <a:prstGeom prst="rect">
            <a:avLst/>
          </a:prstGeom>
          <a:solidFill>
            <a:srgbClr val="E9917F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Text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CBF63E0B-F21E-EC87-5DF6-B29E0DCBFF79}"/>
              </a:ext>
            </a:extLst>
          </p:cNvPr>
          <p:cNvSpPr/>
          <p:nvPr/>
        </p:nvSpPr>
        <p:spPr>
          <a:xfrm>
            <a:off x="2454142" y="4567085"/>
            <a:ext cx="1594880" cy="701960"/>
          </a:xfrm>
          <a:prstGeom prst="rect">
            <a:avLst/>
          </a:prstGeom>
          <a:solidFill>
            <a:srgbClr val="EEAA9C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BAFA404-B368-8763-1740-912A0FFE4A9E}"/>
              </a:ext>
            </a:extLst>
          </p:cNvPr>
          <p:cNvSpPr/>
          <p:nvPr/>
        </p:nvSpPr>
        <p:spPr>
          <a:xfrm>
            <a:off x="6143104" y="2551479"/>
            <a:ext cx="1594880" cy="701960"/>
          </a:xfrm>
          <a:prstGeom prst="rect">
            <a:avLst/>
          </a:prstGeom>
          <a:solidFill>
            <a:srgbClr val="4DC779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2736849-4BE6-7BC5-6D62-CDC32AC3EFE9}"/>
              </a:ext>
            </a:extLst>
          </p:cNvPr>
          <p:cNvSpPr/>
          <p:nvPr/>
        </p:nvSpPr>
        <p:spPr>
          <a:xfrm>
            <a:off x="6143104" y="1544132"/>
            <a:ext cx="1594880" cy="701960"/>
          </a:xfrm>
          <a:prstGeom prst="rect">
            <a:avLst/>
          </a:prstGeom>
          <a:solidFill>
            <a:schemeClr val="accent5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8A8C331-67A3-2E9C-9905-18D331AC662C}"/>
              </a:ext>
            </a:extLst>
          </p:cNvPr>
          <p:cNvSpPr/>
          <p:nvPr/>
        </p:nvSpPr>
        <p:spPr>
          <a:xfrm>
            <a:off x="2451312" y="5581503"/>
            <a:ext cx="1594880" cy="701960"/>
          </a:xfrm>
          <a:prstGeom prst="rect">
            <a:avLst/>
          </a:prstGeom>
          <a:solidFill>
            <a:srgbClr val="F0C2BA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1AD49EA-3728-3D64-1F7F-4404CE949CDF}"/>
              </a:ext>
            </a:extLst>
          </p:cNvPr>
          <p:cNvSpPr/>
          <p:nvPr/>
        </p:nvSpPr>
        <p:spPr>
          <a:xfrm>
            <a:off x="4309599" y="2542012"/>
            <a:ext cx="1594880" cy="701960"/>
          </a:xfrm>
          <a:prstGeom prst="rect">
            <a:avLst/>
          </a:prstGeom>
          <a:solidFill>
            <a:srgbClr val="60C9CE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FA03FFE-E3A6-E275-545D-E107801A0FF6}"/>
              </a:ext>
            </a:extLst>
          </p:cNvPr>
          <p:cNvSpPr/>
          <p:nvPr/>
        </p:nvSpPr>
        <p:spPr>
          <a:xfrm>
            <a:off x="4309599" y="1544918"/>
            <a:ext cx="1594880" cy="70196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395C11E-3BFF-E64B-895E-2091AC9B4359}"/>
              </a:ext>
            </a:extLst>
          </p:cNvPr>
          <p:cNvSpPr/>
          <p:nvPr/>
        </p:nvSpPr>
        <p:spPr>
          <a:xfrm>
            <a:off x="4309252" y="3558553"/>
            <a:ext cx="1594880" cy="701960"/>
          </a:xfrm>
          <a:prstGeom prst="rect">
            <a:avLst/>
          </a:prstGeom>
          <a:solidFill>
            <a:srgbClr val="8FD9DD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5C4E7407-9444-69C8-E3FD-453B69975EC5}"/>
              </a:ext>
            </a:extLst>
          </p:cNvPr>
          <p:cNvSpPr/>
          <p:nvPr/>
        </p:nvSpPr>
        <p:spPr>
          <a:xfrm>
            <a:off x="4297753" y="4575094"/>
            <a:ext cx="1594880" cy="701960"/>
          </a:xfrm>
          <a:prstGeom prst="rect">
            <a:avLst/>
          </a:prstGeom>
          <a:solidFill>
            <a:srgbClr val="ACE3E6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7D06706-EA20-1B79-52C8-A329C126E282}"/>
              </a:ext>
            </a:extLst>
          </p:cNvPr>
          <p:cNvSpPr/>
          <p:nvPr/>
        </p:nvSpPr>
        <p:spPr>
          <a:xfrm>
            <a:off x="4294179" y="5571840"/>
            <a:ext cx="1594880" cy="701960"/>
          </a:xfrm>
          <a:prstGeom prst="rect">
            <a:avLst/>
          </a:prstGeom>
          <a:solidFill>
            <a:srgbClr val="C8ECEE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A2B26C6-B210-1B1D-7E6A-FBC9F9B70979}"/>
              </a:ext>
            </a:extLst>
          </p:cNvPr>
          <p:cNvSpPr/>
          <p:nvPr/>
        </p:nvSpPr>
        <p:spPr>
          <a:xfrm>
            <a:off x="9813921" y="2554737"/>
            <a:ext cx="1594880" cy="701960"/>
          </a:xfrm>
          <a:prstGeom prst="rect">
            <a:avLst/>
          </a:prstGeom>
          <a:solidFill>
            <a:srgbClr val="FFE09B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4B1B0B-ED03-F6D6-C391-51F35B1DDC0C}"/>
              </a:ext>
            </a:extLst>
          </p:cNvPr>
          <p:cNvSpPr/>
          <p:nvPr/>
        </p:nvSpPr>
        <p:spPr>
          <a:xfrm>
            <a:off x="9813921" y="1547390"/>
            <a:ext cx="1594880" cy="701960"/>
          </a:xfrm>
          <a:prstGeom prst="rect">
            <a:avLst/>
          </a:prstGeom>
          <a:solidFill>
            <a:srgbClr val="FFD270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E30E71-0855-810B-6DA4-C5BAF173331F}"/>
              </a:ext>
            </a:extLst>
          </p:cNvPr>
          <p:cNvSpPr/>
          <p:nvPr/>
        </p:nvSpPr>
        <p:spPr>
          <a:xfrm>
            <a:off x="6132475" y="3557022"/>
            <a:ext cx="1594880" cy="701960"/>
          </a:xfrm>
          <a:prstGeom prst="rect">
            <a:avLst/>
          </a:prstGeom>
          <a:solidFill>
            <a:srgbClr val="85D199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B4D2120-8DE6-861F-C00F-F35B8798DF24}"/>
              </a:ext>
            </a:extLst>
          </p:cNvPr>
          <p:cNvSpPr/>
          <p:nvPr/>
        </p:nvSpPr>
        <p:spPr>
          <a:xfrm>
            <a:off x="6143104" y="4571317"/>
            <a:ext cx="1594880" cy="701960"/>
          </a:xfrm>
          <a:prstGeom prst="rect">
            <a:avLst/>
          </a:prstGeom>
          <a:solidFill>
            <a:srgbClr val="9EDAAE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384812B-C01B-D673-CE39-4CDC596B2E96}"/>
              </a:ext>
            </a:extLst>
          </p:cNvPr>
          <p:cNvSpPr/>
          <p:nvPr/>
        </p:nvSpPr>
        <p:spPr>
          <a:xfrm>
            <a:off x="6143104" y="5569912"/>
            <a:ext cx="1594880" cy="701960"/>
          </a:xfrm>
          <a:prstGeom prst="rect">
            <a:avLst/>
          </a:prstGeom>
          <a:solidFill>
            <a:srgbClr val="B7E3C3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66229779"/>
      </p:ext>
    </p:extLst>
  </p:cSld>
  <p:clrMapOvr>
    <a:masterClrMapping/>
  </p:clrMapOvr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1</TotalTime>
  <Words>41</Words>
  <Application>Microsoft Office PowerPoint</Application>
  <PresentationFormat>Widescreen</PresentationFormat>
  <Paragraphs>31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Arial Black</vt:lpstr>
      <vt:lpstr>Calibri</vt:lpstr>
      <vt:lpstr>Symbol</vt:lpstr>
      <vt:lpstr>Wingdings</vt:lpstr>
      <vt:lpstr>DSAG-Technologietage 2024</vt:lpstr>
      <vt:lpstr>TechXChange – Microsoft Track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</cp:lastModifiedBy>
  <cp:revision>245</cp:revision>
  <dcterms:created xsi:type="dcterms:W3CDTF">2018-07-31T15:04:08Z</dcterms:created>
  <dcterms:modified xsi:type="dcterms:W3CDTF">2024-01-04T09:44:48Z</dcterms:modified>
</cp:coreProperties>
</file>